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78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798720"/>
            <a:ext cx="1097244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23196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4" name="Picture 43"/>
          <p:cNvPicPr/>
          <p:nvPr/>
        </p:nvPicPr>
        <p:blipFill>
          <a:blip r:embed="rId2"/>
          <a:stretch>
            <a:fillRect/>
          </a:stretch>
        </p:blipFill>
        <p:spPr>
          <a:xfrm>
            <a:off x="3001320" y="1218960"/>
            <a:ext cx="6188040" cy="4937400"/>
          </a:xfrm>
          <a:prstGeom prst="rect">
            <a:avLst/>
          </a:prstGeom>
          <a:ln>
            <a:noFill/>
          </a:ln>
        </p:spPr>
      </p:pic>
      <p:pic>
        <p:nvPicPr>
          <p:cNvPr id="45" name="Picture 44"/>
          <p:cNvPicPr/>
          <p:nvPr/>
        </p:nvPicPr>
        <p:blipFill>
          <a:blip r:embed="rId2"/>
          <a:stretch>
            <a:fillRect/>
          </a:stretch>
        </p:blipFill>
        <p:spPr>
          <a:xfrm>
            <a:off x="3001320" y="1218960"/>
            <a:ext cx="6188040" cy="493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219320"/>
            <a:ext cx="10972440" cy="4937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152280"/>
            <a:ext cx="10972440" cy="459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219320"/>
            <a:ext cx="10972440" cy="4937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798720"/>
            <a:ext cx="1097244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798720"/>
            <a:ext cx="1097244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23196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6" name="Picture 85"/>
          <p:cNvPicPr/>
          <p:nvPr/>
        </p:nvPicPr>
        <p:blipFill>
          <a:blip r:embed="rId2"/>
          <a:stretch>
            <a:fillRect/>
          </a:stretch>
        </p:blipFill>
        <p:spPr>
          <a:xfrm>
            <a:off x="3001320" y="1218960"/>
            <a:ext cx="6188040" cy="4937400"/>
          </a:xfrm>
          <a:prstGeom prst="rect">
            <a:avLst/>
          </a:prstGeom>
          <a:ln>
            <a:noFill/>
          </a:ln>
        </p:spPr>
      </p:pic>
      <p:pic>
        <p:nvPicPr>
          <p:cNvPr id="87" name="Picture 86"/>
          <p:cNvPicPr/>
          <p:nvPr/>
        </p:nvPicPr>
        <p:blipFill>
          <a:blip r:embed="rId2"/>
          <a:stretch>
            <a:fillRect/>
          </a:stretch>
        </p:blipFill>
        <p:spPr>
          <a:xfrm>
            <a:off x="3001320" y="1218960"/>
            <a:ext cx="6188040" cy="493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152280"/>
            <a:ext cx="10972440" cy="459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0948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49374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7987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219320"/>
            <a:ext cx="535428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798720"/>
            <a:ext cx="10972440" cy="2355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"/>
          <p:cNvSpPr/>
          <p:nvPr/>
        </p:nvSpPr>
        <p:spPr>
          <a:xfrm>
            <a:off x="609480" y="6352920"/>
            <a:ext cx="10972800" cy="0"/>
          </a:xfrm>
          <a:prstGeom prst="line">
            <a:avLst/>
          </a:prstGeom>
          <a:ln w="9360">
            <a:solidFill>
              <a:srgbClr val="9FB8CD"/>
            </a:solidFill>
            <a:custDash>
              <a:ds d="140000" sp="105000"/>
            </a:custDash>
            <a:round/>
          </a:ln>
        </p:spPr>
      </p:sp>
      <p:sp>
        <p:nvSpPr>
          <p:cNvPr id="13" name="Line 2"/>
          <p:cNvSpPr/>
          <p:nvPr/>
        </p:nvSpPr>
        <p:spPr>
          <a:xfrm>
            <a:off x="609480" y="1143000"/>
            <a:ext cx="10972800" cy="0"/>
          </a:xfrm>
          <a:prstGeom prst="line">
            <a:avLst/>
          </a:prstGeom>
          <a:ln w="9360">
            <a:solidFill>
              <a:srgbClr val="9FB8CD"/>
            </a:solidFill>
            <a:custDash>
              <a:ds d="140000" sp="105000"/>
            </a:custDash>
            <a:round/>
          </a:ln>
        </p:spPr>
      </p:sp>
      <p:sp>
        <p:nvSpPr>
          <p:cNvPr id="2" name="CustomShape 3"/>
          <p:cNvSpPr/>
          <p:nvPr/>
        </p:nvSpPr>
        <p:spPr>
          <a:xfrm rot="5400000">
            <a:off x="590760" y="6447240"/>
            <a:ext cx="190440" cy="16020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 w="25560">
            <a:noFill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625760" y="3886200"/>
            <a:ext cx="914364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Bookman Old Style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8534520" y="6355080"/>
            <a:ext cx="304776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400">
                <a:solidFill>
                  <a:srgbClr val="464653"/>
                </a:solidFill>
                <a:latin typeface="Gill Sans MT"/>
              </a:rPr>
              <a:t>10/03/17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864960" y="6355080"/>
            <a:ext cx="463248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621440" y="6355080"/>
            <a:ext cx="162540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5DFE0B3-B3C5-4F26-AD31-496627D6675F}" type="slidenum">
              <a:rPr lang="pt-BR" sz="1400">
                <a:solidFill>
                  <a:srgbClr val="464653"/>
                </a:solidFill>
                <a:latin typeface="Gill Sans MT"/>
              </a:rPr>
              <a:t>‹#›</a:t>
            </a:fld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1206360" y="3648240"/>
            <a:ext cx="9753120" cy="1279800"/>
          </a:xfrm>
          <a:prstGeom prst="rect">
            <a:avLst/>
          </a:prstGeom>
          <a:noFill/>
          <a:ln w="6480">
            <a:solidFill>
              <a:srgbClr val="727CA3"/>
            </a:solidFill>
            <a:round/>
          </a:ln>
        </p:spPr>
      </p:sp>
      <p:sp>
        <p:nvSpPr>
          <p:cNvPr id="8" name="CustomShape 9"/>
          <p:cNvSpPr/>
          <p:nvPr/>
        </p:nvSpPr>
        <p:spPr>
          <a:xfrm>
            <a:off x="1219320" y="5048280"/>
            <a:ext cx="9753120" cy="685440"/>
          </a:xfrm>
          <a:prstGeom prst="rect">
            <a:avLst/>
          </a:prstGeom>
          <a:noFill/>
          <a:ln w="6480">
            <a:solidFill>
              <a:srgbClr val="9FB8CD"/>
            </a:solidFill>
            <a:round/>
          </a:ln>
        </p:spPr>
      </p:sp>
      <p:sp>
        <p:nvSpPr>
          <p:cNvPr id="9" name="CustomShape 10"/>
          <p:cNvSpPr/>
          <p:nvPr/>
        </p:nvSpPr>
        <p:spPr>
          <a:xfrm>
            <a:off x="1206360" y="3648240"/>
            <a:ext cx="304560" cy="1279800"/>
          </a:xfrm>
          <a:prstGeom prst="rect">
            <a:avLst/>
          </a:prstGeom>
          <a:solidFill>
            <a:srgbClr val="727CA3"/>
          </a:solidFill>
          <a:ln w="648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1219320" y="5048280"/>
            <a:ext cx="304560" cy="685440"/>
          </a:xfrm>
          <a:prstGeom prst="rect">
            <a:avLst/>
          </a:prstGeom>
          <a:solidFill>
            <a:srgbClr val="9FB8CD"/>
          </a:solidFill>
          <a:ln w="6480">
            <a:noFill/>
          </a:ln>
        </p:spPr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"/>
          <p:cNvSpPr/>
          <p:nvPr/>
        </p:nvSpPr>
        <p:spPr>
          <a:xfrm>
            <a:off x="609480" y="6352920"/>
            <a:ext cx="10972800" cy="0"/>
          </a:xfrm>
          <a:prstGeom prst="line">
            <a:avLst/>
          </a:prstGeom>
          <a:ln w="9360">
            <a:solidFill>
              <a:srgbClr val="9FB8CD"/>
            </a:solidFill>
            <a:custDash>
              <a:ds d="140000" sp="105000"/>
            </a:custDash>
            <a:round/>
          </a:ln>
        </p:spPr>
      </p:sp>
      <p:sp>
        <p:nvSpPr>
          <p:cNvPr id="47" name="Line 2"/>
          <p:cNvSpPr/>
          <p:nvPr/>
        </p:nvSpPr>
        <p:spPr>
          <a:xfrm>
            <a:off x="609480" y="1143000"/>
            <a:ext cx="10972800" cy="0"/>
          </a:xfrm>
          <a:prstGeom prst="line">
            <a:avLst/>
          </a:prstGeom>
          <a:ln w="9360">
            <a:solidFill>
              <a:srgbClr val="9FB8CD"/>
            </a:solidFill>
            <a:custDash>
              <a:ds d="140000" sp="105000"/>
            </a:custDash>
            <a:round/>
          </a:ln>
        </p:spPr>
      </p:sp>
      <p:sp>
        <p:nvSpPr>
          <p:cNvPr id="48" name="CustomShape 3"/>
          <p:cNvSpPr/>
          <p:nvPr/>
        </p:nvSpPr>
        <p:spPr>
          <a:xfrm rot="5400000">
            <a:off x="590760" y="6447240"/>
            <a:ext cx="190440" cy="160200"/>
          </a:xfrm>
          <a:prstGeom prst="triangle">
            <a:avLst>
              <a:gd name="adj" fmla="val 50000"/>
            </a:avLst>
          </a:prstGeom>
          <a:solidFill>
            <a:srgbClr val="9FB8CD"/>
          </a:solidFill>
          <a:ln w="25560">
            <a:noFill/>
          </a:ln>
        </p:spPr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152280"/>
            <a:ext cx="10972440" cy="990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3200">
                <a:solidFill>
                  <a:srgbClr val="464653"/>
                </a:solidFill>
                <a:latin typeface="Bookman Old Style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8534520" y="6356520"/>
            <a:ext cx="305172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400">
                <a:solidFill>
                  <a:srgbClr val="464653"/>
                </a:solidFill>
                <a:latin typeface="Gill Sans MT"/>
              </a:rPr>
              <a:t>10/03/17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3864960" y="6356520"/>
            <a:ext cx="467316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816840" y="6356520"/>
            <a:ext cx="264132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0ED5135-175B-4CC4-BC30-0F992C6CDA78}" type="slidenum">
              <a:rPr lang="pt-BR" sz="1400">
                <a:solidFill>
                  <a:srgbClr val="464653"/>
                </a:solidFill>
                <a:latin typeface="Gill Sans MT"/>
              </a:rPr>
              <a:t>‹#›</a:t>
            </a:fld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body"/>
          </p:nvPr>
        </p:nvSpPr>
        <p:spPr>
          <a:xfrm>
            <a:off x="609480" y="1219320"/>
            <a:ext cx="10972440" cy="4937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600">
                <a:solidFill>
                  <a:srgbClr val="000000"/>
                </a:solidFill>
                <a:latin typeface="Gill Sans MT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300">
                <a:solidFill>
                  <a:srgbClr val="464653"/>
                </a:solidFill>
                <a:latin typeface="Gill Sans MT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000">
                <a:solidFill>
                  <a:srgbClr val="000000"/>
                </a:solidFill>
                <a:latin typeface="Gill Sans MT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Wingdings" charset="2"/>
              <a:buChar char=""/>
            </a:pPr>
            <a:r>
              <a:rPr lang="pt-BR">
                <a:solidFill>
                  <a:srgbClr val="000000"/>
                </a:solidFill>
                <a:latin typeface="Gill Sans MT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Wingdings" charset="2"/>
              <a:buChar char=""/>
            </a:pPr>
            <a:r>
              <a:rPr lang="pt-BR" sz="1600">
                <a:solidFill>
                  <a:srgbClr val="000000"/>
                </a:solidFill>
                <a:latin typeface="Gill Sans MT"/>
              </a:rPr>
              <a:t>Quinto nível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223100" y="1122480"/>
            <a:ext cx="9143640" cy="100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  <a:latin typeface="Arial"/>
              </a:rPr>
              <a:t>1º slide – Título</a:t>
            </a:r>
            <a:endParaRPr sz="2000" dirty="0"/>
          </a:p>
        </p:txBody>
      </p:sp>
      <p:sp>
        <p:nvSpPr>
          <p:cNvPr id="89" name="TextShape 2"/>
          <p:cNvSpPr txBox="1"/>
          <p:nvPr/>
        </p:nvSpPr>
        <p:spPr>
          <a:xfrm>
            <a:off x="1665720" y="3834360"/>
            <a:ext cx="9143640" cy="19929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20000"/>
              </a:lnSpc>
            </a:pPr>
            <a:r>
              <a:rPr lang="pt-BR" sz="2000" dirty="0">
                <a:solidFill>
                  <a:srgbClr val="464653"/>
                </a:solidFill>
                <a:latin typeface="Arial"/>
              </a:rPr>
              <a:t>Slide de abertura. </a:t>
            </a:r>
            <a:endParaRPr lang="pt-BR" sz="2000" dirty="0" smtClean="0">
              <a:solidFill>
                <a:srgbClr val="464653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pt-BR" sz="2000" dirty="0" smtClean="0">
                <a:solidFill>
                  <a:srgbClr val="464653"/>
                </a:solidFill>
                <a:latin typeface="Arial"/>
              </a:rPr>
              <a:t>Informações </a:t>
            </a:r>
            <a:r>
              <a:rPr lang="pt-BR" sz="2000" dirty="0">
                <a:solidFill>
                  <a:srgbClr val="464653"/>
                </a:solidFill>
                <a:latin typeface="Arial"/>
              </a:rPr>
              <a:t>básicas: </a:t>
            </a:r>
            <a:r>
              <a:rPr lang="pt-BR" sz="2000" dirty="0" smtClean="0">
                <a:solidFill>
                  <a:srgbClr val="464653"/>
                </a:solidFill>
                <a:latin typeface="Arial"/>
              </a:rPr>
              <a:t>nome </a:t>
            </a:r>
            <a:r>
              <a:rPr lang="pt-BR" sz="2000" dirty="0">
                <a:solidFill>
                  <a:srgbClr val="464653"/>
                </a:solidFill>
                <a:latin typeface="Arial"/>
              </a:rPr>
              <a:t>da empresa</a:t>
            </a:r>
            <a:endParaRPr dirty="0"/>
          </a:p>
          <a:p>
            <a:pPr>
              <a:lnSpc>
                <a:spcPct val="120000"/>
              </a:lnSpc>
            </a:pPr>
            <a:endParaRPr dirty="0"/>
          </a:p>
          <a:p>
            <a:pPr>
              <a:lnSpc>
                <a:spcPct val="120000"/>
              </a:lnSpc>
            </a:pPr>
            <a:r>
              <a:rPr lang="pt-BR" sz="2000" dirty="0" smtClean="0">
                <a:solidFill>
                  <a:srgbClr val="464653"/>
                </a:solidFill>
                <a:latin typeface="Arial"/>
              </a:rPr>
              <a:t>Seu </a:t>
            </a:r>
            <a:r>
              <a:rPr lang="pt-BR" sz="2000" dirty="0">
                <a:solidFill>
                  <a:srgbClr val="464653"/>
                </a:solidFill>
                <a:latin typeface="Arial"/>
              </a:rPr>
              <a:t>nome e seu cargo </a:t>
            </a:r>
            <a:endParaRPr lang="pt-BR" sz="2000" dirty="0" smtClean="0">
              <a:solidFill>
                <a:srgbClr val="464653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pt-BR" sz="2000" dirty="0" smtClean="0"/>
              <a:t>Equipe</a:t>
            </a:r>
          </a:p>
          <a:p>
            <a:pPr>
              <a:lnSpc>
                <a:spcPct val="12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09480" y="152280"/>
            <a:ext cx="10972440" cy="990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4000" b="1">
                <a:solidFill>
                  <a:srgbClr val="464653"/>
                </a:solidFill>
                <a:latin typeface="Arial"/>
              </a:rPr>
              <a:t>2º slide – Problema/Oportunidade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838080" y="1542240"/>
            <a:ext cx="10515240" cy="3634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>
                <a:solidFill>
                  <a:srgbClr val="000000"/>
                </a:solidFill>
                <a:latin typeface="Arial"/>
              </a:rPr>
              <a:t>Qual problema/oportunidade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o seu produto 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irá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resolver e/ou qual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necessidade ele atender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á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09480" y="152280"/>
            <a:ext cx="10972440" cy="990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4000" b="1">
                <a:solidFill>
                  <a:srgbClr val="464653"/>
                </a:solidFill>
                <a:latin typeface="Arial"/>
              </a:rPr>
              <a:t>3º slide – Qual é a sua tecnologia?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838080" y="1542240"/>
            <a:ext cx="10515240" cy="2643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>
                <a:solidFill>
                  <a:srgbClr val="000000"/>
                </a:solidFill>
                <a:latin typeface="Arial"/>
              </a:rPr>
              <a:t>Descreva a tecnologia que você utiliza. Caso disponha de um protótipo ou demonstrativo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, apresente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-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o.</a:t>
            </a:r>
          </a:p>
          <a:p>
            <a:pPr>
              <a:buSzPct val="25000"/>
              <a:buFont typeface="Wingdings 3" charset="2"/>
              <a:buChar char=""/>
            </a:pPr>
            <a:r>
              <a:rPr lang="pt-BR" sz="2400" dirty="0">
                <a:solidFill>
                  <a:srgbClr val="000000"/>
                </a:solidFill>
              </a:rPr>
              <a:t>Como sua tecnologia se diferencia das já existentes (conteúdo inovador do projeto)</a:t>
            </a:r>
            <a:r>
              <a:rPr lang="pt-BR" sz="2400" dirty="0" smtClean="0">
                <a:solidFill>
                  <a:srgbClr val="000000"/>
                </a:solidFill>
              </a:rPr>
              <a:t>?</a:t>
            </a:r>
            <a:endParaRPr lang="pt-BR" sz="2400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Demonstre a viabilidade t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écnica da proposta, considerando as condições de recursos e tempo disponíveis, e a qualificação da sua equipe. 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09480" y="152280"/>
            <a:ext cx="10972440" cy="990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4000" b="1">
                <a:solidFill>
                  <a:srgbClr val="464653"/>
                </a:solidFill>
                <a:latin typeface="Arial"/>
              </a:rPr>
              <a:t>4º slide – Modelo de Negócios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838080" y="1542240"/>
            <a:ext cx="10515240" cy="18187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Como o resultado do projeto produzir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á valor?</a:t>
            </a:r>
          </a:p>
          <a:p>
            <a:pPr algn="just"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A quem o produto interessa? Qual a natureza e a dimensão da potencial clientela?</a:t>
            </a:r>
            <a:endParaRPr lang="pt-BR" sz="2400" dirty="0" smtClean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Caso 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já disponha de um ou mais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clientes, 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indique-os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09480" y="152280"/>
            <a:ext cx="10972440" cy="990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4000" b="1">
                <a:solidFill>
                  <a:srgbClr val="464653"/>
                </a:solidFill>
                <a:latin typeface="Arial"/>
              </a:rPr>
              <a:t>5º slide – Análise Competitiva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747000" y="1541160"/>
            <a:ext cx="10444320" cy="3287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>
                <a:solidFill>
                  <a:srgbClr val="000000"/>
                </a:solidFill>
                <a:latin typeface="Arial"/>
              </a:rPr>
              <a:t>Quem são seus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potenciais concorrentes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? 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Explique </a:t>
            </a:r>
            <a:r>
              <a:rPr lang="pt-BR" sz="2400" dirty="0">
                <a:solidFill>
                  <a:srgbClr val="000000"/>
                </a:solidFill>
                <a:latin typeface="Arial"/>
              </a:rPr>
              <a:t>sua estratégia para atingir o potencial </a:t>
            </a:r>
            <a:r>
              <a:rPr lang="pt-BR" sz="2400" dirty="0" smtClean="0">
                <a:solidFill>
                  <a:srgbClr val="000000"/>
                </a:solidFill>
                <a:latin typeface="Arial"/>
              </a:rPr>
              <a:t>consumidor.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172</Words>
  <Application>Microsoft Macintosh PowerPoint</Application>
  <PresentationFormat>Custom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casa casa</cp:lastModifiedBy>
  <cp:revision>8</cp:revision>
  <dcterms:modified xsi:type="dcterms:W3CDTF">2017-03-13T14:32:51Z</dcterms:modified>
</cp:coreProperties>
</file>